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5023"/>
    <a:srgbClr val="F84C1D"/>
    <a:srgbClr val="F9502D"/>
    <a:srgbClr val="03244D"/>
    <a:srgbClr val="06007A"/>
    <a:srgbClr val="090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314" y="-77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1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0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32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97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50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13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8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8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6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D9FF2-F67B-4FDD-BF30-F2D0AD2BA207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3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AE4EA14-443D-45C9-8EF1-86F3B887AE24}"/>
              </a:ext>
            </a:extLst>
          </p:cNvPr>
          <p:cNvSpPr/>
          <p:nvPr/>
        </p:nvSpPr>
        <p:spPr>
          <a:xfrm>
            <a:off x="3163900" y="6606938"/>
            <a:ext cx="3031349" cy="281277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FB2726-FFD1-4E38-85ED-93A214489AC3}"/>
              </a:ext>
            </a:extLst>
          </p:cNvPr>
          <p:cNvSpPr/>
          <p:nvPr/>
        </p:nvSpPr>
        <p:spPr>
          <a:xfrm>
            <a:off x="1294" y="6604237"/>
            <a:ext cx="3170475" cy="2844858"/>
          </a:xfrm>
          <a:prstGeom prst="rect">
            <a:avLst/>
          </a:prstGeom>
          <a:blipFill dpi="0" rotWithShape="1">
            <a:blip r:embed="rId3"/>
            <a:srcRect/>
            <a:stretch>
              <a:fillRect l="-11876" r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D59704AC-C30E-458F-A66B-973EE10A7D2C}"/>
              </a:ext>
            </a:extLst>
          </p:cNvPr>
          <p:cNvSpPr/>
          <p:nvPr/>
        </p:nvSpPr>
        <p:spPr>
          <a:xfrm>
            <a:off x="0" y="9413580"/>
            <a:ext cx="7213600" cy="647305"/>
          </a:xfrm>
          <a:prstGeom prst="rect">
            <a:avLst/>
          </a:prstGeom>
          <a:solidFill>
            <a:srgbClr val="F95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0F20ED-F59A-4B6F-BDA7-94832609C1B9}"/>
              </a:ext>
            </a:extLst>
          </p:cNvPr>
          <p:cNvSpPr/>
          <p:nvPr/>
        </p:nvSpPr>
        <p:spPr>
          <a:xfrm rot="5400000">
            <a:off x="1022762" y="311386"/>
            <a:ext cx="2778190" cy="2140992"/>
          </a:xfrm>
          <a:prstGeom prst="rect">
            <a:avLst/>
          </a:prstGeom>
          <a:blipFill dpi="0" rotWithShape="1">
            <a:blip r:embed="rId4"/>
            <a:srcRect/>
            <a:stretch>
              <a:fillRect l="-150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AE86B2-5D6F-444A-9EF1-44B8B402C72E}"/>
              </a:ext>
            </a:extLst>
          </p:cNvPr>
          <p:cNvSpPr/>
          <p:nvPr/>
        </p:nvSpPr>
        <p:spPr>
          <a:xfrm>
            <a:off x="8116" y="-8616"/>
            <a:ext cx="1492065" cy="3188895"/>
          </a:xfrm>
          <a:prstGeom prst="rect">
            <a:avLst/>
          </a:prstGeom>
          <a:blipFill dpi="0" rotWithShape="1">
            <a:blip r:embed="rId5"/>
            <a:srcRect/>
            <a:stretch>
              <a:fillRect l="-14443" r="-160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306E54-97F1-46AB-900D-283B83583247}"/>
              </a:ext>
            </a:extLst>
          </p:cNvPr>
          <p:cNvSpPr/>
          <p:nvPr/>
        </p:nvSpPr>
        <p:spPr>
          <a:xfrm flipH="1">
            <a:off x="7865" y="2655471"/>
            <a:ext cx="5613116" cy="3942640"/>
          </a:xfrm>
          <a:prstGeom prst="rect">
            <a:avLst/>
          </a:prstGeom>
          <a:blipFill dpi="0" rotWithShape="1">
            <a:blip r:embed="rId6"/>
            <a:srcRect/>
            <a:stretch>
              <a:fillRect l="11586" t="-277" r="-11586" b="2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01446E6-6215-4218-9699-82EE83220653}"/>
              </a:ext>
            </a:extLst>
          </p:cNvPr>
          <p:cNvSpPr/>
          <p:nvPr/>
        </p:nvSpPr>
        <p:spPr>
          <a:xfrm>
            <a:off x="3095016" y="-7213"/>
            <a:ext cx="4681060" cy="10060533"/>
          </a:xfrm>
          <a:custGeom>
            <a:avLst/>
            <a:gdLst>
              <a:gd name="connsiteX0" fmla="*/ 0 w 4678017"/>
              <a:gd name="connsiteY0" fmla="*/ 0 h 10098156"/>
              <a:gd name="connsiteX1" fmla="*/ 0 w 4678017"/>
              <a:gd name="connsiteY1" fmla="*/ 2093843 h 10098156"/>
              <a:gd name="connsiteX2" fmla="*/ 3392556 w 4678017"/>
              <a:gd name="connsiteY2" fmla="*/ 10098156 h 10098156"/>
              <a:gd name="connsiteX3" fmla="*/ 4678017 w 4678017"/>
              <a:gd name="connsiteY3" fmla="*/ 10098156 h 10098156"/>
              <a:gd name="connsiteX4" fmla="*/ 4678017 w 4678017"/>
              <a:gd name="connsiteY4" fmla="*/ 26504 h 10098156"/>
              <a:gd name="connsiteX5" fmla="*/ 0 w 4678017"/>
              <a:gd name="connsiteY5" fmla="*/ 0 h 10098156"/>
              <a:gd name="connsiteX0" fmla="*/ 0 w 4678017"/>
              <a:gd name="connsiteY0" fmla="*/ 3266 h 10071652"/>
              <a:gd name="connsiteX1" fmla="*/ 0 w 4678017"/>
              <a:gd name="connsiteY1" fmla="*/ 2067339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0 w 4678017"/>
              <a:gd name="connsiteY1" fmla="*/ 2677613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31531 w 4678017"/>
              <a:gd name="connsiteY1" fmla="*/ 2698657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21020 w 4678017"/>
              <a:gd name="connsiteY1" fmla="*/ 2677614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3043 w 4681060"/>
              <a:gd name="connsiteY0" fmla="*/ 3266 h 10071652"/>
              <a:gd name="connsiteX1" fmla="*/ 0 w 4681060"/>
              <a:gd name="connsiteY1" fmla="*/ 2665570 h 10071652"/>
              <a:gd name="connsiteX2" fmla="*/ 3395599 w 4681060"/>
              <a:gd name="connsiteY2" fmla="*/ 10071652 h 10071652"/>
              <a:gd name="connsiteX3" fmla="*/ 4681060 w 4681060"/>
              <a:gd name="connsiteY3" fmla="*/ 10071652 h 10071652"/>
              <a:gd name="connsiteX4" fmla="*/ 4681060 w 4681060"/>
              <a:gd name="connsiteY4" fmla="*/ 0 h 10071652"/>
              <a:gd name="connsiteX5" fmla="*/ 3043 w 4681060"/>
              <a:gd name="connsiteY5" fmla="*/ 3266 h 1007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060" h="10071652">
                <a:moveTo>
                  <a:pt x="3043" y="3266"/>
                </a:moveTo>
                <a:cubicBezTo>
                  <a:pt x="2029" y="890701"/>
                  <a:pt x="1014" y="1778135"/>
                  <a:pt x="0" y="2665570"/>
                </a:cubicBezTo>
                <a:lnTo>
                  <a:pt x="3395599" y="10071652"/>
                </a:lnTo>
                <a:lnTo>
                  <a:pt x="4681060" y="10071652"/>
                </a:lnTo>
                <a:lnTo>
                  <a:pt x="4681060" y="0"/>
                </a:lnTo>
                <a:lnTo>
                  <a:pt x="3043" y="3266"/>
                </a:lnTo>
                <a:close/>
              </a:path>
            </a:pathLst>
          </a:custGeom>
          <a:solidFill>
            <a:srgbClr val="032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300C346-9C37-4B74-A534-B7D44FE3B01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88" y="169228"/>
            <a:ext cx="3886200" cy="1287780"/>
          </a:xfrm>
          <a:prstGeom prst="rect">
            <a:avLst/>
          </a:prstGeom>
        </p:spPr>
      </p:pic>
      <p:sp>
        <p:nvSpPr>
          <p:cNvPr id="27" name="Text Box 2">
            <a:extLst>
              <a:ext uri="{FF2B5EF4-FFF2-40B4-BE49-F238E27FC236}">
                <a16:creationId xmlns:a16="http://schemas.microsoft.com/office/drawing/2014/main" id="{C8B28646-2F8F-4968-89D0-9007BD404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850" y="1475663"/>
            <a:ext cx="4102100" cy="122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solidFill>
                  <a:srgbClr val="F84C1D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Looking for hands-on project experience?</a:t>
            </a:r>
            <a:endParaRPr lang="en-US" sz="1600" dirty="0">
              <a:solidFill>
                <a:srgbClr val="F84C1D"/>
              </a:solidFill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2">
            <a:extLst>
              <a:ext uri="{FF2B5EF4-FFF2-40B4-BE49-F238E27FC236}">
                <a16:creationId xmlns:a16="http://schemas.microsoft.com/office/drawing/2014/main" id="{C9F50603-BDBD-45EE-A0C1-6A0D7F1C9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9328" y="2770977"/>
            <a:ext cx="3556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Collaborative learning 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nvironment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Circuit Design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3D printing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Robotics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more!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 Box 2">
            <a:extLst>
              <a:ext uri="{FF2B5EF4-FFF2-40B4-BE49-F238E27FC236}">
                <a16:creationId xmlns:a16="http://schemas.microsoft.com/office/drawing/2014/main" id="{B3693C67-4450-4ACD-9171-891383B46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141" y="4415221"/>
            <a:ext cx="3092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past experience required</a:t>
            </a:r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7FED4A60-0F25-45A1-8D0E-8918D4548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221" y="4795156"/>
            <a:ext cx="288925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rgbClr val="F95023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Come join us: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A23C9A1-0681-461F-B984-B3B3C130ED4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0" y="2655414"/>
            <a:ext cx="3095016" cy="0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6A7987-6392-4E98-BA8D-D4907929EAFF}"/>
              </a:ext>
            </a:extLst>
          </p:cNvPr>
          <p:cNvCxnSpPr>
            <a:cxnSpLocks/>
          </p:cNvCxnSpPr>
          <p:nvPr/>
        </p:nvCxnSpPr>
        <p:spPr>
          <a:xfrm>
            <a:off x="1496520" y="-7213"/>
            <a:ext cx="0" cy="2662684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511BA81-78C0-4F94-BE42-4E513B65154E}"/>
              </a:ext>
            </a:extLst>
          </p:cNvPr>
          <p:cNvCxnSpPr>
            <a:cxnSpLocks/>
          </p:cNvCxnSpPr>
          <p:nvPr/>
        </p:nvCxnSpPr>
        <p:spPr>
          <a:xfrm>
            <a:off x="0" y="6589520"/>
            <a:ext cx="4899378" cy="0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3068A6A-95FF-442B-A20E-DB7589C95D61}"/>
              </a:ext>
            </a:extLst>
          </p:cNvPr>
          <p:cNvCxnSpPr>
            <a:cxnSpLocks/>
          </p:cNvCxnSpPr>
          <p:nvPr/>
        </p:nvCxnSpPr>
        <p:spPr>
          <a:xfrm>
            <a:off x="3163904" y="6589520"/>
            <a:ext cx="0" cy="2885406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Box 2">
            <a:extLst>
              <a:ext uri="{FF2B5EF4-FFF2-40B4-BE49-F238E27FC236}">
                <a16:creationId xmlns:a16="http://schemas.microsoft.com/office/drawing/2014/main" id="{E3209815-DE7E-4DFA-ADB6-DB851297A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24" y="9412290"/>
            <a:ext cx="2131362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Website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http://sparc-auburn.github.io/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Text Box 2">
            <a:extLst>
              <a:ext uri="{FF2B5EF4-FFF2-40B4-BE49-F238E27FC236}">
                <a16:creationId xmlns:a16="http://schemas.microsoft.com/office/drawing/2014/main" id="{359A8AF8-92B9-4F01-9AA5-F158CA240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478" y="5420554"/>
            <a:ext cx="3176613" cy="37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Spring 2018 Weekly Meetings:</a:t>
            </a:r>
          </a:p>
        </p:txBody>
      </p:sp>
      <p:sp>
        <p:nvSpPr>
          <p:cNvPr id="59" name="Text Box 2">
            <a:extLst>
              <a:ext uri="{FF2B5EF4-FFF2-40B4-BE49-F238E27FC236}">
                <a16:creationId xmlns:a16="http://schemas.microsoft.com/office/drawing/2014/main" id="{4769479F-CE49-42B6-B4B7-DD3C5E604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5597" y="7154285"/>
            <a:ext cx="2195323" cy="83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95023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Lab Location: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Broun Hall 367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Text Box 2">
            <a:extLst>
              <a:ext uri="{FF2B5EF4-FFF2-40B4-BE49-F238E27FC236}">
                <a16:creationId xmlns:a16="http://schemas.microsoft.com/office/drawing/2014/main" id="{B4FB15DA-300B-49C4-A16E-F7872EED6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108" y="5864150"/>
            <a:ext cx="2503380" cy="1346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Maker Training Sessions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Tuesdays 5:30-6:30, Broun 235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7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Forum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Wednesdays 6-7, Broun 235</a:t>
            </a:r>
            <a:endParaRPr lang="en-US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774CAB58-8723-4320-ABF5-48040D3C716F}"/>
              </a:ext>
            </a:extLst>
          </p:cNvPr>
          <p:cNvCxnSpPr>
            <a:stCxn id="21" idx="0"/>
            <a:endCxn id="21" idx="1"/>
          </p:cNvCxnSpPr>
          <p:nvPr/>
        </p:nvCxnSpPr>
        <p:spPr>
          <a:xfrm flipH="1">
            <a:off x="3095016" y="-3951"/>
            <a:ext cx="3043" cy="2659365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id="{C3FACA96-F074-41DC-88FE-FA309CA0C2FE}"/>
              </a:ext>
            </a:extLst>
          </p:cNvPr>
          <p:cNvCxnSpPr>
            <a:endCxn id="21" idx="2"/>
          </p:cNvCxnSpPr>
          <p:nvPr/>
        </p:nvCxnSpPr>
        <p:spPr>
          <a:xfrm>
            <a:off x="3091356" y="2654202"/>
            <a:ext cx="3399259" cy="7399118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Box 2">
            <a:extLst>
              <a:ext uri="{FF2B5EF4-FFF2-40B4-BE49-F238E27FC236}">
                <a16:creationId xmlns:a16="http://schemas.microsoft.com/office/drawing/2014/main" id="{2E1FD4DD-C8B6-4BB6-B01D-8BA16493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957" y="9412290"/>
            <a:ext cx="1941320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sparc.auburn@gmail.com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9" name="Text Box 2">
            <a:extLst>
              <a:ext uri="{FF2B5EF4-FFF2-40B4-BE49-F238E27FC236}">
                <a16:creationId xmlns:a16="http://schemas.microsoft.com/office/drawing/2014/main" id="{C0B9012D-D79B-474D-A996-1494442B2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315" y="9412290"/>
            <a:ext cx="2580275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Slack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https://sparc-auburn.slack.com/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634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</TotalTime>
  <Words>78</Words>
  <Application>Microsoft Office PowerPoint</Application>
  <PresentationFormat>Custom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Agency FB</vt:lpstr>
      <vt:lpstr>Arial</vt:lpstr>
      <vt:lpstr>Calibri</vt:lpstr>
      <vt:lpstr>Calibri Light</vt:lpstr>
      <vt:lpstr>Symbol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Castleberry</dc:creator>
  <cp:lastModifiedBy>Matthew Castleberry</cp:lastModifiedBy>
  <cp:revision>16</cp:revision>
  <dcterms:created xsi:type="dcterms:W3CDTF">2018-01-02T16:48:44Z</dcterms:created>
  <dcterms:modified xsi:type="dcterms:W3CDTF">2018-01-11T22:30:21Z</dcterms:modified>
</cp:coreProperties>
</file>